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9" r:id="rId1"/>
  </p:sldMasterIdLst>
  <p:notesMasterIdLst>
    <p:notesMasterId r:id="rId17"/>
  </p:notesMasterIdLst>
  <p:sldIdLst>
    <p:sldId id="480" r:id="rId2"/>
    <p:sldId id="479" r:id="rId3"/>
    <p:sldId id="481" r:id="rId4"/>
    <p:sldId id="494" r:id="rId5"/>
    <p:sldId id="495" r:id="rId6"/>
    <p:sldId id="482" r:id="rId7"/>
    <p:sldId id="483" r:id="rId8"/>
    <p:sldId id="484" r:id="rId9"/>
    <p:sldId id="485" r:id="rId10"/>
    <p:sldId id="496" r:id="rId11"/>
    <p:sldId id="497" r:id="rId12"/>
    <p:sldId id="498" r:id="rId13"/>
    <p:sldId id="499" r:id="rId14"/>
    <p:sldId id="500" r:id="rId15"/>
    <p:sldId id="501" r:id="rId1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FE189"/>
    <a:srgbClr val="FFFF00"/>
    <a:srgbClr val="5B9BD5"/>
    <a:srgbClr val="FFCC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2986" autoAdjust="0"/>
  </p:normalViewPr>
  <p:slideViewPr>
    <p:cSldViewPr>
      <p:cViewPr varScale="1">
        <p:scale>
          <a:sx n="105" d="100"/>
          <a:sy n="105" d="100"/>
        </p:scale>
        <p:origin x="171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315FAE5-B100-430D-B123-AB8B9F6BD608}" type="datetimeFigureOut">
              <a:rPr lang="zh-CN" altLang="en-US"/>
              <a:pPr>
                <a:defRPr/>
              </a:pPr>
              <a:t>2021/10/14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9526D8E-A584-4992-9CCB-42DDE22DCF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740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67B0-3501-4ED9-A0F8-F12654401E3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569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F56C-6BF2-4CA4-BCBD-7844B6114B6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789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67B0-3501-4ED9-A0F8-F12654401E3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466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5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5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F5556CE-907C-40CD-BB6B-3BF3C1103B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50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1EA1-8835-4900-BB74-99309C58888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7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5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5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7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509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电阻电路的分析</a:t>
            </a:r>
            <a:endParaRPr lang="zh-CN" altLang="en-US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47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23DC-6915-4A4C-B25C-4F82DCC7CFD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99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FC6F-EBC8-45F9-8B23-6B6BF1B1755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74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1893-A74C-4E3B-8AE3-C75D18A8FC1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450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4F951-24E2-407D-8859-428F99CAFAC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953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F6FC-FF23-4BD9-8053-B8C1F5B7B62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764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FCB7D-D3B6-4F82-A749-1732AD7702D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683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7E9E-3C3C-4C16-9CA3-0A592DD001E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739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867B0-3501-4ED9-A0F8-F12654401E3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296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0" r:id="rId1"/>
    <p:sldLayoutId id="2147484281" r:id="rId2"/>
    <p:sldLayoutId id="2147484282" r:id="rId3"/>
    <p:sldLayoutId id="2147484283" r:id="rId4"/>
    <p:sldLayoutId id="2147484284" r:id="rId5"/>
    <p:sldLayoutId id="2147484285" r:id="rId6"/>
    <p:sldLayoutId id="2147484286" r:id="rId7"/>
    <p:sldLayoutId id="2147484287" r:id="rId8"/>
    <p:sldLayoutId id="2147484288" r:id="rId9"/>
    <p:sldLayoutId id="2147484289" r:id="rId10"/>
    <p:sldLayoutId id="2147484290" r:id="rId11"/>
    <p:sldLayoutId id="214748415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90" y="836640"/>
            <a:ext cx="8820590" cy="346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569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35" y="836640"/>
            <a:ext cx="89058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081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0" y="980660"/>
            <a:ext cx="8848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688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8" y="908650"/>
            <a:ext cx="8632016" cy="35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304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20" y="980660"/>
            <a:ext cx="77152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708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908650"/>
            <a:ext cx="78105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409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0" y="908650"/>
            <a:ext cx="88773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589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660"/>
            <a:ext cx="9144000" cy="37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45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1770"/>
            <a:ext cx="9144000" cy="36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795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700"/>
            <a:ext cx="9144000" cy="47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390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" y="980660"/>
            <a:ext cx="9144000" cy="43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70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" y="908650"/>
            <a:ext cx="9144000" cy="12766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38" y="2185327"/>
            <a:ext cx="8532550" cy="25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4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" y="980660"/>
            <a:ext cx="9144000" cy="33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542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640"/>
            <a:ext cx="9144000" cy="430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84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5" descr="斜纹布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158163" y="6346825"/>
            <a:ext cx="460375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3251" name="AutoShape 16" descr="斜纹布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 flipH="1">
            <a:off x="8624888" y="6346825"/>
            <a:ext cx="457200" cy="4572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3D5C99"/>
            </a:prstShdw>
          </a:effectLst>
          <a:extLst>
            <a:ext uri="{91240B29-F687-4F45-9708-019B960494DF}">
              <a14:hiddenLine xmlns:a14="http://schemas.microsoft.com/office/drawing/2010/main" w="28575" cap="sq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640"/>
            <a:ext cx="9144000" cy="39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222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3252</TotalTime>
  <Words>15</Words>
  <Application>Microsoft Office PowerPoint</Application>
  <PresentationFormat>全屏显示(4:3)</PresentationFormat>
  <Paragraphs>15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华文楷体</vt:lpstr>
      <vt:lpstr>楷体_GB2312</vt:lpstr>
      <vt:lpstr>宋体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 Protel DXP基础知识</dc:title>
  <dc:creator>微软用户</dc:creator>
  <cp:lastModifiedBy>LXCDELL</cp:lastModifiedBy>
  <cp:revision>284</cp:revision>
  <dcterms:created xsi:type="dcterms:W3CDTF">2010-07-14T01:02:10Z</dcterms:created>
  <dcterms:modified xsi:type="dcterms:W3CDTF">2021-10-14T12:10:17Z</dcterms:modified>
</cp:coreProperties>
</file>